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11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91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81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782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48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318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02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39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50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27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24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9FDD967-D14D-4B35-B48A-52D068CE89F7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979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F316C67E-090B-499D-9530-7D7429D3D653}"/>
              </a:ext>
            </a:extLst>
          </p:cNvPr>
          <p:cNvSpPr txBox="1">
            <a:spLocks/>
          </p:cNvSpPr>
          <p:nvPr/>
        </p:nvSpPr>
        <p:spPr>
          <a:xfrm>
            <a:off x="4043933" y="1402395"/>
            <a:ext cx="4104133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dirty="0">
                <a:ln w="3175" cmpd="sng">
                  <a:noFill/>
                </a:ln>
              </a:rPr>
              <a:t>Game </a:t>
            </a:r>
            <a:r>
              <a:rPr lang="en-US" sz="7200" dirty="0" err="1">
                <a:ln w="3175" cmpd="sng">
                  <a:noFill/>
                </a:ln>
              </a:rPr>
              <a:t>BlobBlob</a:t>
            </a:r>
            <a:endParaRPr lang="en-US" sz="7200" dirty="0">
              <a:ln w="3175" cmpd="sng">
                <a:noFill/>
              </a:ln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5CD96C-3D2E-4271-999C-3F04DD686A23}"/>
              </a:ext>
            </a:extLst>
          </p:cNvPr>
          <p:cNvSpPr txBox="1">
            <a:spLocks/>
          </p:cNvSpPr>
          <p:nvPr/>
        </p:nvSpPr>
        <p:spPr>
          <a:xfrm>
            <a:off x="4123502" y="3354146"/>
            <a:ext cx="4104132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dirty="0">
                <a:ln w="3175" cmpd="sng">
                  <a:noFill/>
                </a:ln>
              </a:rPr>
              <a:t>By Vlad Mihai Vasile</a:t>
            </a:r>
            <a:endParaRPr lang="en-US" sz="5400" dirty="0">
              <a:ln w="3175" cmpd="sng">
                <a:noFill/>
              </a:ln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754D46A-6BFC-4064-9C7E-FC2769143E16}"/>
              </a:ext>
            </a:extLst>
          </p:cNvPr>
          <p:cNvSpPr txBox="1">
            <a:spLocks/>
          </p:cNvSpPr>
          <p:nvPr/>
        </p:nvSpPr>
        <p:spPr>
          <a:xfrm>
            <a:off x="3378783" y="5305897"/>
            <a:ext cx="5906619" cy="103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ln w="3175" cmpd="sng">
                  <a:noFill/>
                </a:ln>
              </a:rPr>
              <a:t>Supervisor – Steve Pettifer</a:t>
            </a:r>
          </a:p>
        </p:txBody>
      </p:sp>
    </p:spTree>
    <p:extLst>
      <p:ext uri="{BB962C8B-B14F-4D97-AF65-F5344CB8AC3E}">
        <p14:creationId xmlns:p14="http://schemas.microsoft.com/office/powerpoint/2010/main" val="81465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CB59-7DBB-4E37-9680-EB5665ADB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C39B-3600-47B4-9FB6-1B1F48164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3D Game in Unity (game development platform)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2 different characters that rely on each other (similar to Water Girl Fire Boy)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get past enemies who threaten them and obstacles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Goal: both get out of the maze alive</a:t>
            </a:r>
          </a:p>
        </p:txBody>
      </p:sp>
    </p:spTree>
    <p:extLst>
      <p:ext uri="{BB962C8B-B14F-4D97-AF65-F5344CB8AC3E}">
        <p14:creationId xmlns:p14="http://schemas.microsoft.com/office/powerpoint/2010/main" val="1828343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C013E-A8CB-4527-B450-EEC93132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D4A7A-86D5-4328-9F57-BC8FA81AB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try something new, challenging and fun as 3</a:t>
            </a:r>
            <a:r>
              <a:rPr lang="en-GB" baseline="30000" dirty="0"/>
              <a:t>rd</a:t>
            </a:r>
            <a:r>
              <a:rPr lang="en-GB" dirty="0"/>
              <a:t> Year Project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create a game that brings people together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GB" dirty="0"/>
              <a:t> make memories while playing with friends</a:t>
            </a:r>
          </a:p>
        </p:txBody>
      </p:sp>
    </p:spTree>
    <p:extLst>
      <p:ext uri="{BB962C8B-B14F-4D97-AF65-F5344CB8AC3E}">
        <p14:creationId xmlns:p14="http://schemas.microsoft.com/office/powerpoint/2010/main" val="44778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CF70D-975E-45E0-BE93-2D892FBA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D460-7D11-4A74-937C-CFB3063DB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ensure working </a:t>
            </a:r>
            <a:r>
              <a:rPr lang="en-GB" b="1" dirty="0"/>
              <a:t>MVP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2 characters working properly, 2 types of enemies (C &amp; R), 2 types of power-ups (Shield, Heal)</a:t>
            </a:r>
          </a:p>
          <a:p>
            <a:r>
              <a:rPr lang="en-GB" dirty="0"/>
              <a:t>- 3 more types of enemies(T, P, S), maze puzzles, more power-ups </a:t>
            </a:r>
          </a:p>
          <a:p>
            <a:endParaRPr lang="en-GB" dirty="0"/>
          </a:p>
          <a:p>
            <a:r>
              <a:rPr lang="en-GB" dirty="0"/>
              <a:t>Extra Features (if time allows them)</a:t>
            </a:r>
          </a:p>
          <a:p>
            <a:r>
              <a:rPr lang="en-GB" dirty="0"/>
              <a:t>- use better VFX and SFX</a:t>
            </a:r>
          </a:p>
          <a:p>
            <a:r>
              <a:rPr lang="en-GB" dirty="0"/>
              <a:t>- add more levels</a:t>
            </a:r>
          </a:p>
          <a:p>
            <a:r>
              <a:rPr lang="en-GB" dirty="0"/>
              <a:t>- create more kinds of enemies/power-ups to increase complexity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01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-11-06 23-23-18">
            <a:hlinkClick r:id="" action="ppaction://media"/>
            <a:extLst>
              <a:ext uri="{FF2B5EF4-FFF2-40B4-BE49-F238E27FC236}">
                <a16:creationId xmlns:a16="http://schemas.microsoft.com/office/drawing/2014/main" id="{79E89080-E3AD-4C37-8ECF-41536E7A0B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609" y="0"/>
            <a:ext cx="11324734" cy="6370006"/>
          </a:xfrm>
        </p:spPr>
      </p:pic>
    </p:spTree>
    <p:extLst>
      <p:ext uri="{BB962C8B-B14F-4D97-AF65-F5344CB8AC3E}">
        <p14:creationId xmlns:p14="http://schemas.microsoft.com/office/powerpoint/2010/main" val="322251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ACA1C-CE7D-4967-AC9D-6B06398E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145" y="1970201"/>
            <a:ext cx="2767709" cy="860181"/>
          </a:xfrm>
        </p:spPr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624CAC6-A3A1-4601-B20E-E205F4E4CFAD}"/>
              </a:ext>
            </a:extLst>
          </p:cNvPr>
          <p:cNvSpPr txBox="1">
            <a:spLocks/>
          </p:cNvSpPr>
          <p:nvPr/>
        </p:nvSpPr>
        <p:spPr>
          <a:xfrm>
            <a:off x="3842521" y="2912398"/>
            <a:ext cx="4506955" cy="8601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3959485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</TotalTime>
  <Words>166</Words>
  <Application>Microsoft Office PowerPoint</Application>
  <PresentationFormat>Widescreen</PresentationFormat>
  <Paragraphs>23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Wingdings</vt:lpstr>
      <vt:lpstr>Retrospect</vt:lpstr>
      <vt:lpstr>PowerPoint Presentation</vt:lpstr>
      <vt:lpstr>Description</vt:lpstr>
      <vt:lpstr>Project purpose</vt:lpstr>
      <vt:lpstr>Planning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Vlad Vasile</dc:creator>
  <cp:lastModifiedBy>Vlad Vasile</cp:lastModifiedBy>
  <cp:revision>6</cp:revision>
  <dcterms:created xsi:type="dcterms:W3CDTF">2019-11-06T23:33:54Z</dcterms:created>
  <dcterms:modified xsi:type="dcterms:W3CDTF">2019-11-07T00:30:17Z</dcterms:modified>
</cp:coreProperties>
</file>